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693400" cy="75628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sldRg st="1" end="16"/>
  </p:showPr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2080" y="2344320"/>
            <a:ext cx="908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2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882FEC-46EF-4DCF-959D-C881EA15AD34}" type="slidenum">
              <a: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2400"/>
            <a:ext cx="9623880" cy="12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39520"/>
            <a:ext cx="9623880" cy="499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4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5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705EC5-9784-4C7C-98C9-8999D9CA4D52}" type="slidenum">
              <a: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2400"/>
            <a:ext cx="9623880" cy="12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600" y="1739520"/>
            <a:ext cx="4651200" cy="262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507280" y="1739520"/>
            <a:ext cx="4651200" cy="262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7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dt" idx="8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9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3653344-3A25-4BA5-80C7-C5082BD0B03B}" type="slidenum">
              <a: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2400"/>
            <a:ext cx="9623880" cy="12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ftr" idx="10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1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2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36AF30-D8AC-455C-AF2D-C50E1415BAB1}" type="slidenum">
              <a: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dt" idx="14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N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15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D613BC-4889-44CD-9084-5E11CDEE4654}" type="slidenum">
              <a:rPr b="0" lang="en-NZ" sz="1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imes New Roman"/>
              </a:rPr>
              <a:t>&lt;number&gt;</a:t>
            </a:fld>
            <a:endParaRPr b="0" lang="en-N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b="0" lang="en-NZ" sz="2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" descr=""/>
          <p:cNvPicPr/>
          <p:nvPr/>
        </p:nvPicPr>
        <p:blipFill>
          <a:blip r:embed="rId1"/>
          <a:stretch/>
        </p:blipFill>
        <p:spPr>
          <a:xfrm>
            <a:off x="749160" y="424080"/>
            <a:ext cx="9250200" cy="662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2" descr=""/>
          <p:cNvPicPr/>
          <p:nvPr/>
        </p:nvPicPr>
        <p:blipFill>
          <a:blip r:embed="rId1"/>
          <a:stretch/>
        </p:blipFill>
        <p:spPr>
          <a:xfrm>
            <a:off x="720000" y="869400"/>
            <a:ext cx="9234720" cy="590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ject 2" descr=""/>
          <p:cNvPicPr/>
          <p:nvPr/>
        </p:nvPicPr>
        <p:blipFill>
          <a:blip r:embed="rId1"/>
          <a:stretch/>
        </p:blipFill>
        <p:spPr>
          <a:xfrm>
            <a:off x="737640" y="1245600"/>
            <a:ext cx="9358200" cy="577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2" descr=""/>
          <p:cNvPicPr/>
          <p:nvPr/>
        </p:nvPicPr>
        <p:blipFill>
          <a:blip r:embed="rId1"/>
          <a:stretch/>
        </p:blipFill>
        <p:spPr>
          <a:xfrm>
            <a:off x="753840" y="1286640"/>
            <a:ext cx="9167040" cy="5410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2" descr=""/>
          <p:cNvPicPr/>
          <p:nvPr/>
        </p:nvPicPr>
        <p:blipFill>
          <a:blip r:embed="rId1"/>
          <a:stretch/>
        </p:blipFill>
        <p:spPr>
          <a:xfrm>
            <a:off x="1237680" y="1218960"/>
            <a:ext cx="8669160" cy="5376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2" descr=""/>
          <p:cNvPicPr/>
          <p:nvPr/>
        </p:nvPicPr>
        <p:blipFill>
          <a:blip r:embed="rId1"/>
          <a:stretch/>
        </p:blipFill>
        <p:spPr>
          <a:xfrm>
            <a:off x="720000" y="1096560"/>
            <a:ext cx="9126000" cy="542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ject 2" descr=""/>
          <p:cNvPicPr/>
          <p:nvPr/>
        </p:nvPicPr>
        <p:blipFill>
          <a:blip r:embed="rId1"/>
          <a:stretch/>
        </p:blipFill>
        <p:spPr>
          <a:xfrm>
            <a:off x="987480" y="803160"/>
            <a:ext cx="8958960" cy="600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2" descr=""/>
          <p:cNvPicPr/>
          <p:nvPr/>
        </p:nvPicPr>
        <p:blipFill>
          <a:blip r:embed="rId1"/>
          <a:stretch/>
        </p:blipFill>
        <p:spPr>
          <a:xfrm>
            <a:off x="765000" y="802080"/>
            <a:ext cx="9057600" cy="601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" descr=""/>
          <p:cNvPicPr/>
          <p:nvPr/>
        </p:nvPicPr>
        <p:blipFill>
          <a:blip r:embed="rId1"/>
          <a:stretch/>
        </p:blipFill>
        <p:spPr>
          <a:xfrm>
            <a:off x="833760" y="946080"/>
            <a:ext cx="8559000" cy="572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2" descr=""/>
          <p:cNvPicPr/>
          <p:nvPr/>
        </p:nvPicPr>
        <p:blipFill>
          <a:blip r:embed="rId1"/>
          <a:stretch/>
        </p:blipFill>
        <p:spPr>
          <a:xfrm>
            <a:off x="871920" y="1682280"/>
            <a:ext cx="9131760" cy="500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 descr=""/>
          <p:cNvPicPr/>
          <p:nvPr/>
        </p:nvPicPr>
        <p:blipFill>
          <a:blip r:embed="rId1"/>
          <a:stretch/>
        </p:blipFill>
        <p:spPr>
          <a:xfrm>
            <a:off x="785880" y="1061280"/>
            <a:ext cx="8889840" cy="5590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ject 2" descr=""/>
          <p:cNvPicPr/>
          <p:nvPr/>
        </p:nvPicPr>
        <p:blipFill>
          <a:blip r:embed="rId1"/>
          <a:stretch/>
        </p:blipFill>
        <p:spPr>
          <a:xfrm>
            <a:off x="804600" y="1346400"/>
            <a:ext cx="9261000" cy="5286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2" descr=""/>
          <p:cNvPicPr/>
          <p:nvPr/>
        </p:nvPicPr>
        <p:blipFill>
          <a:blip r:embed="rId1"/>
          <a:stretch/>
        </p:blipFill>
        <p:spPr>
          <a:xfrm>
            <a:off x="897480" y="1433880"/>
            <a:ext cx="8998560" cy="5366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2" descr=""/>
          <p:cNvPicPr/>
          <p:nvPr/>
        </p:nvPicPr>
        <p:blipFill>
          <a:blip r:embed="rId1"/>
          <a:stretch/>
        </p:blipFill>
        <p:spPr>
          <a:xfrm>
            <a:off x="673200" y="956880"/>
            <a:ext cx="9363960" cy="565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2" descr=""/>
          <p:cNvPicPr/>
          <p:nvPr/>
        </p:nvPicPr>
        <p:blipFill>
          <a:blip r:embed="rId1"/>
          <a:stretch/>
        </p:blipFill>
        <p:spPr>
          <a:xfrm>
            <a:off x="787320" y="495000"/>
            <a:ext cx="9075240" cy="6451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2" descr=""/>
          <p:cNvPicPr/>
          <p:nvPr/>
        </p:nvPicPr>
        <p:blipFill>
          <a:blip r:embed="rId1"/>
          <a:stretch/>
        </p:blipFill>
        <p:spPr>
          <a:xfrm>
            <a:off x="664200" y="1081080"/>
            <a:ext cx="9426960" cy="5724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2025-10-04T09:51:55Z</dcterms:created>
  <dc:creator/>
  <dc:description/>
  <dc:language>en-NZ</dc:language>
  <cp:lastModifiedBy/>
  <dcterms:modified xsi:type="dcterms:W3CDTF">2025-10-04T22:59:25Z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2025-10-04T00:00:00Z</vt:filetime>
  </property>
  <property fmtid="{D5CDD505-2E9C-101B-9397-08002B2CF9AE}" pid="3" name="Creator">
    <vt:lpwstr>Writer</vt:lpwstr>
  </property>
  <property fmtid="{D5CDD505-2E9C-101B-9397-08002B2CF9AE}" pid="4" name="LastSaved">
    <vt:filetime>2025-10-04T00:00:00Z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3-Heights(TM) PDF Security Shell 4.8.25.2 (http://www.pdf-tools.com)</vt:lpwstr>
  </property>
</Properties>
</file>